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  <p:sldMasterId id="2147483705" r:id="rId4"/>
    <p:sldMasterId id="2147483723" r:id="rId5"/>
    <p:sldMasterId id="2147483741" r:id="rId6"/>
    <p:sldMasterId id="2147483759" r:id="rId7"/>
  </p:sldMasterIdLst>
  <p:sldIdLst>
    <p:sldId id="256" r:id="rId8"/>
    <p:sldId id="279" r:id="rId9"/>
    <p:sldId id="258" r:id="rId10"/>
    <p:sldId id="262" r:id="rId11"/>
    <p:sldId id="278" r:id="rId12"/>
    <p:sldId id="277" r:id="rId13"/>
    <p:sldId id="257" r:id="rId14"/>
    <p:sldId id="259" r:id="rId15"/>
    <p:sldId id="264" r:id="rId16"/>
    <p:sldId id="265" r:id="rId17"/>
    <p:sldId id="261" r:id="rId18"/>
    <p:sldId id="269" r:id="rId19"/>
    <p:sldId id="271" r:id="rId20"/>
    <p:sldId id="272" r:id="rId21"/>
    <p:sldId id="274" r:id="rId22"/>
    <p:sldId id="273" r:id="rId23"/>
    <p:sldId id="275" r:id="rId24"/>
    <p:sldId id="276" r:id="rId25"/>
    <p:sldId id="286" r:id="rId26"/>
    <p:sldId id="263" r:id="rId27"/>
    <p:sldId id="266" r:id="rId28"/>
    <p:sldId id="267" r:id="rId29"/>
    <p:sldId id="268" r:id="rId30"/>
    <p:sldId id="287" r:id="rId31"/>
    <p:sldId id="288" r:id="rId32"/>
    <p:sldId id="290" r:id="rId33"/>
    <p:sldId id="291" r:id="rId34"/>
    <p:sldId id="292" r:id="rId35"/>
    <p:sldId id="289" r:id="rId36"/>
    <p:sldId id="294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8" d="100"/>
          <a:sy n="48" d="100"/>
        </p:scale>
        <p:origin x="42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1678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4740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5062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8403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883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345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240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863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2709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4218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305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706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251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3270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86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9243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5582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0690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12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176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5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78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8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560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9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70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72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35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07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82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10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145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941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99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6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73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70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834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68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53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04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33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072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73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02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641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272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45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695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52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803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56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635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81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413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07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227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56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81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67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906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563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175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517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95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1896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093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481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562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80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05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640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9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25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2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39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7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006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880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73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301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28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4589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339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4773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2309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4938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997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658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8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8991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4808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252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3885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2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164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89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5425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246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40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5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1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4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4/27/2020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2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st0AdVB21Q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www.youtube.com/watch?v=DINAMy-_jS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www.youtube.com/watch?v=YuBeBjqKSGQ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www.youtube.com/watch?v=pCFaTDBZQ9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www.youtube.com/watch?v=GflOa05HmC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SPdKoeEiw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7gxQpjezX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AaU8yPXA1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ZUzC4eti1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youtube.com/watch?v=i2uYb6bMKy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OD3F7J2PeY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youtube.com/watch?v=nIlhL4PbVno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youtube.com/watch?v=oUArZTrU3Ew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Musicville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place where Learning is always fun!!!!</a:t>
            </a:r>
          </a:p>
        </p:txBody>
      </p:sp>
    </p:spTree>
    <p:extLst>
      <p:ext uri="{BB962C8B-B14F-4D97-AF65-F5344CB8AC3E}">
        <p14:creationId xmlns:p14="http://schemas.microsoft.com/office/powerpoint/2010/main" val="106007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2C264E-7ECA-450B-8ED7-4293EA6B3611}"/>
              </a:ext>
            </a:extLst>
          </p:cNvPr>
          <p:cNvSpPr/>
          <p:nvPr/>
        </p:nvSpPr>
        <p:spPr>
          <a:xfrm>
            <a:off x="3470210" y="-64532"/>
            <a:ext cx="4986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https://www.youtube.com/watch?v=Dst0AdVB21Q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09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667" y="848754"/>
            <a:ext cx="1883827" cy="141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69" y="3111496"/>
            <a:ext cx="2231329" cy="2670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887" y="848754"/>
            <a:ext cx="1883827" cy="1414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681" y="3111496"/>
            <a:ext cx="2231329" cy="2670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675" y="924960"/>
            <a:ext cx="1639966" cy="126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32" y="818272"/>
            <a:ext cx="2280102" cy="144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76" y="2654711"/>
            <a:ext cx="2377646" cy="3628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675" y="2788379"/>
            <a:ext cx="17070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33" y="3593118"/>
            <a:ext cx="2255716" cy="2030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77" y="3697038"/>
            <a:ext cx="2255716" cy="2030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187" y="3705994"/>
            <a:ext cx="2255716" cy="2030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08" y="903621"/>
            <a:ext cx="2322777" cy="1359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377" y="903621"/>
            <a:ext cx="2322777" cy="1359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88" y="818270"/>
            <a:ext cx="2322777" cy="13595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907" y="903621"/>
            <a:ext cx="1639966" cy="12619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376" y="3294636"/>
            <a:ext cx="1707028" cy="24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2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9936" y="574430"/>
          <a:ext cx="10937632" cy="576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8" y="892988"/>
            <a:ext cx="4302369" cy="214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56" y="892988"/>
            <a:ext cx="3815696" cy="214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8" y="3810001"/>
            <a:ext cx="4016268" cy="225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86" y="3938954"/>
            <a:ext cx="3761965" cy="216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91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9936" y="574430"/>
          <a:ext cx="10937632" cy="576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1" y="834426"/>
            <a:ext cx="4243753" cy="238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2" y="873186"/>
            <a:ext cx="4103077" cy="230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82" y="3727938"/>
            <a:ext cx="4120649" cy="231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73" y="3727938"/>
            <a:ext cx="4141495" cy="232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546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9936" y="574430"/>
          <a:ext cx="10937632" cy="576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92" y="890954"/>
            <a:ext cx="4139408" cy="233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92" y="3587261"/>
            <a:ext cx="4057346" cy="247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01" y="890954"/>
            <a:ext cx="4280261" cy="224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82" y="3627315"/>
            <a:ext cx="4098066" cy="23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57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9936" y="574430"/>
          <a:ext cx="10937632" cy="576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877">
                <a:tc>
                  <a:txBody>
                    <a:bodyPr/>
                    <a:lstStyle/>
                    <a:p>
                      <a:r>
                        <a:rPr lang="en-US" sz="8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69" y="973014"/>
            <a:ext cx="3995570" cy="224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3" y="973014"/>
            <a:ext cx="3493477" cy="224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70" y="3645876"/>
            <a:ext cx="3995569" cy="24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53" y="3645876"/>
            <a:ext cx="4078955" cy="229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36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Listening Analyzing &amp; Describing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Instrument Family Recognition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794CEA-991A-45A0-B556-AE63998C896D}"/>
              </a:ext>
            </a:extLst>
          </p:cNvPr>
          <p:cNvSpPr/>
          <p:nvPr/>
        </p:nvSpPr>
        <p:spPr>
          <a:xfrm>
            <a:off x="2039919" y="3462402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GPS 6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421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84623" y="66642"/>
            <a:ext cx="11444748" cy="1000159"/>
          </a:xfrm>
        </p:spPr>
        <p:txBody>
          <a:bodyPr/>
          <a:lstStyle/>
          <a:p>
            <a:r>
              <a:rPr lang="en-US" dirty="0"/>
              <a:t>What have we learned so far?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955" y="1371600"/>
            <a:ext cx="10747170" cy="441959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Singing</a:t>
            </a:r>
          </a:p>
          <a:p>
            <a:pPr algn="ctr"/>
            <a:r>
              <a:rPr lang="en-US" dirty="0"/>
              <a:t> Playing</a:t>
            </a:r>
          </a:p>
          <a:p>
            <a:pPr algn="ctr"/>
            <a:r>
              <a:rPr lang="en-US" dirty="0"/>
              <a:t>Reading</a:t>
            </a:r>
          </a:p>
          <a:p>
            <a:pPr algn="ctr"/>
            <a:r>
              <a:rPr lang="en-US" dirty="0"/>
              <a:t>Improvising</a:t>
            </a:r>
          </a:p>
          <a:p>
            <a:pPr algn="ctr"/>
            <a:r>
              <a:rPr lang="en-US" dirty="0"/>
              <a:t> Composing</a:t>
            </a:r>
          </a:p>
          <a:p>
            <a:pPr algn="ctr"/>
            <a:r>
              <a:rPr lang="en-US" dirty="0"/>
              <a:t> Listening Analyzing &amp; Describing</a:t>
            </a:r>
          </a:p>
          <a:p>
            <a:pPr algn="ctr"/>
            <a:r>
              <a:rPr lang="en-US" dirty="0"/>
              <a:t>Evaluating</a:t>
            </a:r>
          </a:p>
          <a:p>
            <a:pPr algn="ctr"/>
            <a:r>
              <a:rPr lang="en-US" dirty="0"/>
              <a:t> Relationships between other subjects</a:t>
            </a:r>
          </a:p>
          <a:p>
            <a:pPr algn="ctr"/>
            <a:r>
              <a:rPr lang="en-US" dirty="0"/>
              <a:t> Understanding Music with history</a:t>
            </a:r>
          </a:p>
          <a:p>
            <a:pPr algn="ctr"/>
            <a:r>
              <a:rPr lang="en-US" dirty="0"/>
              <a:t>Moving</a:t>
            </a:r>
          </a:p>
        </p:txBody>
      </p:sp>
    </p:spTree>
    <p:extLst>
      <p:ext uri="{BB962C8B-B14F-4D97-AF65-F5344CB8AC3E}">
        <p14:creationId xmlns:p14="http://schemas.microsoft.com/office/powerpoint/2010/main" val="276654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0238" y="687629"/>
            <a:ext cx="426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Rock and Roll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0238" y="3705023"/>
            <a:ext cx="97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Blues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024161" y="3705023"/>
            <a:ext cx="1572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</a:rPr>
              <a:t>Classical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243884" y="763828"/>
            <a:ext cx="837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</a:rPr>
              <a:t>Jazz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74" y="1348603"/>
            <a:ext cx="3662475" cy="1955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3705022"/>
            <a:ext cx="1905000" cy="2487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606" y="1270428"/>
            <a:ext cx="3120169" cy="2033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605" y="4289798"/>
            <a:ext cx="3120169" cy="1902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5796AC-1876-4F39-814F-F4415BC2DC90}"/>
              </a:ext>
            </a:extLst>
          </p:cNvPr>
          <p:cNvSpPr/>
          <p:nvPr/>
        </p:nvSpPr>
        <p:spPr>
          <a:xfrm>
            <a:off x="3880374" y="64082"/>
            <a:ext cx="4900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https://www.youtube.com/watch?v=DINAMy-_jSg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6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47" y="95249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1240" y="849170"/>
            <a:ext cx="426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Opera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491240" y="3755602"/>
            <a:ext cx="1335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</a:rPr>
              <a:t>Gospel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6132" y="3774516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Hip-Hop</a:t>
            </a:r>
          </a:p>
        </p:txBody>
      </p:sp>
      <p:sp>
        <p:nvSpPr>
          <p:cNvPr id="9" name="Rectangle 8"/>
          <p:cNvSpPr/>
          <p:nvPr/>
        </p:nvSpPr>
        <p:spPr>
          <a:xfrm>
            <a:off x="7036132" y="910725"/>
            <a:ext cx="13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Country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23" y="1581728"/>
            <a:ext cx="285750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314" y="4340376"/>
            <a:ext cx="3333750" cy="1850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225" y="1195246"/>
            <a:ext cx="225742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177" y="4340375"/>
            <a:ext cx="3588049" cy="18508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C04C4C-526F-4CB0-8B4A-FE7CFCB51B57}"/>
              </a:ext>
            </a:extLst>
          </p:cNvPr>
          <p:cNvSpPr/>
          <p:nvPr/>
        </p:nvSpPr>
        <p:spPr>
          <a:xfrm>
            <a:off x="4071204" y="184425"/>
            <a:ext cx="4951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https://www.youtube.com/watch?v=YuBeBjqKSGQ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01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0303" y="798967"/>
            <a:ext cx="426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0303" y="3796725"/>
            <a:ext cx="820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</a:rPr>
              <a:t>Pop</a:t>
            </a:r>
          </a:p>
        </p:txBody>
      </p:sp>
      <p:sp>
        <p:nvSpPr>
          <p:cNvPr id="8" name="Rectangle 7"/>
          <p:cNvSpPr/>
          <p:nvPr/>
        </p:nvSpPr>
        <p:spPr>
          <a:xfrm>
            <a:off x="7072116" y="3781850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</a:rPr>
              <a:t>Spiritual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034267" y="960967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Reggae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303" y="1637607"/>
            <a:ext cx="3940372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169" y="4372340"/>
            <a:ext cx="24003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116" y="4344167"/>
            <a:ext cx="3033909" cy="1914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900" y="1422564"/>
            <a:ext cx="2466975" cy="18478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63E144-0022-4F00-8A58-B71B979C3764}"/>
              </a:ext>
            </a:extLst>
          </p:cNvPr>
          <p:cNvSpPr/>
          <p:nvPr/>
        </p:nvSpPr>
        <p:spPr>
          <a:xfrm>
            <a:off x="3989096" y="181597"/>
            <a:ext cx="4929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https://www.youtube.com/watch?v=pCFaTDBZQ9I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31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828" y="1433945"/>
            <a:ext cx="47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American</a:t>
            </a:r>
          </a:p>
          <a:p>
            <a:r>
              <a:rPr lang="en-US" sz="2400" dirty="0"/>
              <a:t>Patriotic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8581" y="3778132"/>
            <a:ext cx="1282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Mariachi</a:t>
            </a:r>
          </a:p>
        </p:txBody>
      </p:sp>
      <p:sp>
        <p:nvSpPr>
          <p:cNvPr id="9" name="Rectangle 8"/>
          <p:cNvSpPr/>
          <p:nvPr/>
        </p:nvSpPr>
        <p:spPr>
          <a:xfrm>
            <a:off x="7026370" y="1076123"/>
            <a:ext cx="891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Funk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4729" y="3735800"/>
            <a:ext cx="169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Steel Drums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700" y="1341017"/>
            <a:ext cx="2730896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74" y="660412"/>
            <a:ext cx="1733550" cy="2638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262" y="4352924"/>
            <a:ext cx="2922888" cy="1876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165" y="4367213"/>
            <a:ext cx="2895600" cy="1738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B3EA92-61E2-42DA-95E3-469B2FAE4AFA}"/>
              </a:ext>
            </a:extLst>
          </p:cNvPr>
          <p:cNvSpPr/>
          <p:nvPr/>
        </p:nvSpPr>
        <p:spPr>
          <a:xfrm>
            <a:off x="3480955" y="43778"/>
            <a:ext cx="499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https://www.youtube.com/watch?v=GflOa05HmCY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63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3259" y="-30844"/>
            <a:ext cx="47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What Form do you Hear?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DEB85-CC75-4B39-8A4B-3120B15AD6A7}"/>
              </a:ext>
            </a:extLst>
          </p:cNvPr>
          <p:cNvSpPr/>
          <p:nvPr/>
        </p:nvSpPr>
        <p:spPr>
          <a:xfrm>
            <a:off x="2485735" y="1599343"/>
            <a:ext cx="1763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Same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423A8D-A5B5-46C4-80B2-57C538E0D6BC}"/>
              </a:ext>
            </a:extLst>
          </p:cNvPr>
          <p:cNvSpPr/>
          <p:nvPr/>
        </p:nvSpPr>
        <p:spPr>
          <a:xfrm>
            <a:off x="7704351" y="1567457"/>
            <a:ext cx="275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Diff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erent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1AAF9-E4D8-4508-941E-2EFAED1DC5B2}"/>
              </a:ext>
            </a:extLst>
          </p:cNvPr>
          <p:cNvSpPr/>
          <p:nvPr/>
        </p:nvSpPr>
        <p:spPr>
          <a:xfrm>
            <a:off x="2713063" y="4290385"/>
            <a:ext cx="102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AFD761-2AB9-427C-9D16-7D44E2A4D16C}"/>
              </a:ext>
            </a:extLst>
          </p:cNvPr>
          <p:cNvSpPr/>
          <p:nvPr/>
        </p:nvSpPr>
        <p:spPr>
          <a:xfrm>
            <a:off x="7736411" y="4290385"/>
            <a:ext cx="992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5DE47-80A0-45BD-97F2-6791C2DBA708}"/>
              </a:ext>
            </a:extLst>
          </p:cNvPr>
          <p:cNvSpPr/>
          <p:nvPr/>
        </p:nvSpPr>
        <p:spPr>
          <a:xfrm>
            <a:off x="5469252" y="38298"/>
            <a:ext cx="499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https://www.youtube.com/watch?v=qmSPdKoeEiw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3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425" y="70878"/>
            <a:ext cx="47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What Form do you Hear?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DEB85-CC75-4B39-8A4B-3120B15AD6A7}"/>
              </a:ext>
            </a:extLst>
          </p:cNvPr>
          <p:cNvSpPr/>
          <p:nvPr/>
        </p:nvSpPr>
        <p:spPr>
          <a:xfrm>
            <a:off x="2485735" y="1599343"/>
            <a:ext cx="1763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Same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423A8D-A5B5-46C4-80B2-57C538E0D6BC}"/>
              </a:ext>
            </a:extLst>
          </p:cNvPr>
          <p:cNvSpPr/>
          <p:nvPr/>
        </p:nvSpPr>
        <p:spPr>
          <a:xfrm>
            <a:off x="7704351" y="1567457"/>
            <a:ext cx="275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Diff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erent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1AAF9-E4D8-4508-941E-2EFAED1DC5B2}"/>
              </a:ext>
            </a:extLst>
          </p:cNvPr>
          <p:cNvSpPr/>
          <p:nvPr/>
        </p:nvSpPr>
        <p:spPr>
          <a:xfrm>
            <a:off x="2522466" y="4290385"/>
            <a:ext cx="1405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AFD761-2AB9-427C-9D16-7D44E2A4D16C}"/>
              </a:ext>
            </a:extLst>
          </p:cNvPr>
          <p:cNvSpPr/>
          <p:nvPr/>
        </p:nvSpPr>
        <p:spPr>
          <a:xfrm>
            <a:off x="7736411" y="4290385"/>
            <a:ext cx="992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FEF3C-106A-4172-99D4-15F522F41438}"/>
              </a:ext>
            </a:extLst>
          </p:cNvPr>
          <p:cNvSpPr/>
          <p:nvPr/>
        </p:nvSpPr>
        <p:spPr>
          <a:xfrm>
            <a:off x="4702501" y="113660"/>
            <a:ext cx="4973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https://www.youtube.com/watch?v=M7gxQpjezXA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79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Evaluating Performances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FDDF9-BA57-47E5-9C22-6E77C6D76FA1}"/>
              </a:ext>
            </a:extLst>
          </p:cNvPr>
          <p:cNvSpPr/>
          <p:nvPr/>
        </p:nvSpPr>
        <p:spPr>
          <a:xfrm>
            <a:off x="2039919" y="3462402"/>
            <a:ext cx="1829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GPS 7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37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92237" y="0"/>
            <a:ext cx="683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What is wrong with this audiences behavior?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DEB85-CC75-4B39-8A4B-3120B15AD6A7}"/>
              </a:ext>
            </a:extLst>
          </p:cNvPr>
          <p:cNvSpPr/>
          <p:nvPr/>
        </p:nvSpPr>
        <p:spPr>
          <a:xfrm>
            <a:off x="2273081" y="1599343"/>
            <a:ext cx="2188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alking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423A8D-A5B5-46C4-80B2-57C538E0D6BC}"/>
              </a:ext>
            </a:extLst>
          </p:cNvPr>
          <p:cNvSpPr/>
          <p:nvPr/>
        </p:nvSpPr>
        <p:spPr>
          <a:xfrm>
            <a:off x="8103690" y="1567457"/>
            <a:ext cx="1959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1AAF9-E4D8-4508-941E-2EFAED1DC5B2}"/>
              </a:ext>
            </a:extLst>
          </p:cNvPr>
          <p:cNvSpPr/>
          <p:nvPr/>
        </p:nvSpPr>
        <p:spPr>
          <a:xfrm>
            <a:off x="575464" y="4290385"/>
            <a:ext cx="5299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cell phone ringing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AFD761-2AB9-427C-9D16-7D44E2A4D16C}"/>
              </a:ext>
            </a:extLst>
          </p:cNvPr>
          <p:cNvSpPr/>
          <p:nvPr/>
        </p:nvSpPr>
        <p:spPr>
          <a:xfrm>
            <a:off x="7167135" y="4290385"/>
            <a:ext cx="4113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Making Noise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F59370-F544-44B1-AC80-40A258AC5004}"/>
              </a:ext>
            </a:extLst>
          </p:cNvPr>
          <p:cNvSpPr/>
          <p:nvPr/>
        </p:nvSpPr>
        <p:spPr>
          <a:xfrm>
            <a:off x="6218939" y="81962"/>
            <a:ext cx="4985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https://www.youtube.com/watch?v=TAaU8yPXA1A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98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6978" y="38992"/>
            <a:ext cx="683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What is right with this audiences behavior?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DEB85-CC75-4B39-8A4B-3120B15AD6A7}"/>
              </a:ext>
            </a:extLst>
          </p:cNvPr>
          <p:cNvSpPr/>
          <p:nvPr/>
        </p:nvSpPr>
        <p:spPr>
          <a:xfrm>
            <a:off x="2060236" y="1599343"/>
            <a:ext cx="2614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423A8D-A5B5-46C4-80B2-57C538E0D6BC}"/>
              </a:ext>
            </a:extLst>
          </p:cNvPr>
          <p:cNvSpPr/>
          <p:nvPr/>
        </p:nvSpPr>
        <p:spPr>
          <a:xfrm>
            <a:off x="6304580" y="1567457"/>
            <a:ext cx="5198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cell phones out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1AAF9-E4D8-4508-941E-2EFAED1DC5B2}"/>
              </a:ext>
            </a:extLst>
          </p:cNvPr>
          <p:cNvSpPr/>
          <p:nvPr/>
        </p:nvSpPr>
        <p:spPr>
          <a:xfrm>
            <a:off x="1546239" y="4290385"/>
            <a:ext cx="3358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 talking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AFD761-2AB9-427C-9D16-7D44E2A4D16C}"/>
              </a:ext>
            </a:extLst>
          </p:cNvPr>
          <p:cNvSpPr/>
          <p:nvPr/>
        </p:nvSpPr>
        <p:spPr>
          <a:xfrm>
            <a:off x="8331684" y="4290385"/>
            <a:ext cx="1784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Quiet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1DA044-E406-4896-ABD5-E50D0A9B849B}"/>
              </a:ext>
            </a:extLst>
          </p:cNvPr>
          <p:cNvSpPr/>
          <p:nvPr/>
        </p:nvSpPr>
        <p:spPr>
          <a:xfrm>
            <a:off x="5938144" y="125896"/>
            <a:ext cx="4541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https://www.youtube.com/watch?v=KZUzC4eI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81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2743-2B1F-4E38-8316-0FF926E1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measures do you see?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DA4FEF-20D8-4793-A286-44DE478FE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87677" y="-3146321"/>
            <a:ext cx="7521678" cy="12486968"/>
          </a:xfrm>
        </p:spPr>
      </p:pic>
    </p:spTree>
    <p:extLst>
      <p:ext uri="{BB962C8B-B14F-4D97-AF65-F5344CB8AC3E}">
        <p14:creationId xmlns:p14="http://schemas.microsoft.com/office/powerpoint/2010/main" val="335258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Listening Analyzing &amp; Describing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Instrument Family Recognition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FDDF9-BA57-47E5-9C22-6E77C6D76FA1}"/>
              </a:ext>
            </a:extLst>
          </p:cNvPr>
          <p:cNvSpPr/>
          <p:nvPr/>
        </p:nvSpPr>
        <p:spPr>
          <a:xfrm>
            <a:off x="2039919" y="3462402"/>
            <a:ext cx="1829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GPS 6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629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5735" y="147935"/>
            <a:ext cx="683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     How many measures do you see?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DEB85-CC75-4B39-8A4B-3120B15AD6A7}"/>
              </a:ext>
            </a:extLst>
          </p:cNvPr>
          <p:cNvSpPr/>
          <p:nvPr/>
        </p:nvSpPr>
        <p:spPr>
          <a:xfrm>
            <a:off x="3099686" y="159934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423A8D-A5B5-46C4-80B2-57C538E0D6BC}"/>
              </a:ext>
            </a:extLst>
          </p:cNvPr>
          <p:cNvSpPr/>
          <p:nvPr/>
        </p:nvSpPr>
        <p:spPr>
          <a:xfrm>
            <a:off x="6304580" y="1567457"/>
            <a:ext cx="51984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1AAF9-E4D8-4508-941E-2EFAED1DC5B2}"/>
              </a:ext>
            </a:extLst>
          </p:cNvPr>
          <p:cNvSpPr/>
          <p:nvPr/>
        </p:nvSpPr>
        <p:spPr>
          <a:xfrm>
            <a:off x="2957522" y="42903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AFD761-2AB9-427C-9D16-7D44E2A4D16C}"/>
              </a:ext>
            </a:extLst>
          </p:cNvPr>
          <p:cNvSpPr/>
          <p:nvPr/>
        </p:nvSpPr>
        <p:spPr>
          <a:xfrm>
            <a:off x="8635942" y="42260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431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DDD76-741F-4A01-AA22-671E7971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Enjoy Your SUMMER!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7106-C822-4A2B-A13B-9C2F41E43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0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30" y="1337733"/>
            <a:ext cx="2838450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000" y="1337733"/>
            <a:ext cx="3465226" cy="1697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530" y="3966633"/>
            <a:ext cx="2838450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000" y="3763577"/>
            <a:ext cx="3465226" cy="22111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FC7488-0139-4BE4-9D4D-674FA8FD8568}"/>
              </a:ext>
            </a:extLst>
          </p:cNvPr>
          <p:cNvSpPr/>
          <p:nvPr/>
        </p:nvSpPr>
        <p:spPr>
          <a:xfrm>
            <a:off x="3648118" y="120134"/>
            <a:ext cx="4895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https://www.youtube.com/watch?v=i2uYb6bMKyI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0" y="837142"/>
            <a:ext cx="3028950" cy="2318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230" y="3966633"/>
            <a:ext cx="3028950" cy="2064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000" y="837142"/>
            <a:ext cx="3058825" cy="2533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914" y="3962400"/>
            <a:ext cx="2996911" cy="2068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302A38-EA2D-446F-86F2-962F0F6824B2}"/>
              </a:ext>
            </a:extLst>
          </p:cNvPr>
          <p:cNvSpPr/>
          <p:nvPr/>
        </p:nvSpPr>
        <p:spPr>
          <a:xfrm>
            <a:off x="3607979" y="39857"/>
            <a:ext cx="497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https://www.youtube.com/watch?v=OD3F7J2PeYU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7" y="756179"/>
            <a:ext cx="2117379" cy="2619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941" y="3818400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531" y="824047"/>
            <a:ext cx="2465294" cy="2551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840" y="3818399"/>
            <a:ext cx="2408985" cy="2143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B8ABB-AB92-4158-B18B-8CA15DE6C27F}"/>
              </a:ext>
            </a:extLst>
          </p:cNvPr>
          <p:cNvSpPr/>
          <p:nvPr/>
        </p:nvSpPr>
        <p:spPr>
          <a:xfrm>
            <a:off x="3511376" y="11870"/>
            <a:ext cx="484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https://www.youtube.com/watch?v=nIlhL4PbVno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31" y="544248"/>
            <a:ext cx="4526343" cy="2856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331" y="609599"/>
            <a:ext cx="4532696" cy="279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30" y="3538538"/>
            <a:ext cx="4526343" cy="2786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330" y="3538538"/>
            <a:ext cx="4612069" cy="2786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13BE71-131C-4295-991B-7B39C12EB09E}"/>
              </a:ext>
            </a:extLst>
          </p:cNvPr>
          <p:cNvSpPr/>
          <p:nvPr/>
        </p:nvSpPr>
        <p:spPr>
          <a:xfrm>
            <a:off x="3861401" y="74815"/>
            <a:ext cx="4962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https://www.youtube.com/watch?v=oUArZTrU3Ew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5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Reading &amp; Notating Music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93AC4-DD80-4834-ABDB-D61F93B75D0E}"/>
              </a:ext>
            </a:extLst>
          </p:cNvPr>
          <p:cNvSpPr/>
          <p:nvPr/>
        </p:nvSpPr>
        <p:spPr>
          <a:xfrm>
            <a:off x="2039919" y="3462402"/>
            <a:ext cx="1829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GPS 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116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7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4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5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7366</TotalTime>
  <Words>358</Words>
  <Application>Microsoft Office PowerPoint</Application>
  <PresentationFormat>Widescreen</PresentationFormat>
  <Paragraphs>96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Garamond</vt:lpstr>
      <vt:lpstr>Celestial</vt:lpstr>
      <vt:lpstr>Organic</vt:lpstr>
      <vt:lpstr>1_Organic</vt:lpstr>
      <vt:lpstr>2_Organic</vt:lpstr>
      <vt:lpstr>3_Organic</vt:lpstr>
      <vt:lpstr>4_Organic</vt:lpstr>
      <vt:lpstr>5_Organic</vt:lpstr>
      <vt:lpstr>Welcome to Musicville</vt:lpstr>
      <vt:lpstr>What have we learned so far?</vt:lpstr>
      <vt:lpstr>Listening Analyzing &amp; Describing </vt:lpstr>
      <vt:lpstr>PowerPoint Presentation</vt:lpstr>
      <vt:lpstr>PowerPoint Presentation</vt:lpstr>
      <vt:lpstr>PowerPoint Presentation</vt:lpstr>
      <vt:lpstr>PowerPoint Presentation</vt:lpstr>
      <vt:lpstr>Reading &amp; Notating Music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Listening Analyzing &amp; Describing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Evaluating Performances </vt:lpstr>
      <vt:lpstr>PowerPoint Presentation</vt:lpstr>
      <vt:lpstr>PowerPoint Presentation</vt:lpstr>
      <vt:lpstr>How many measures do you see?</vt:lpstr>
      <vt:lpstr>PowerPoint Presentation</vt:lpstr>
      <vt:lpstr>Enjoy Your SUMMER!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Musicians</dc:title>
  <dc:creator>James, Lawerence</dc:creator>
  <cp:lastModifiedBy>James Family</cp:lastModifiedBy>
  <cp:revision>20</cp:revision>
  <dcterms:created xsi:type="dcterms:W3CDTF">2017-08-02T17:12:44Z</dcterms:created>
  <dcterms:modified xsi:type="dcterms:W3CDTF">2020-04-27T19:04:00Z</dcterms:modified>
</cp:coreProperties>
</file>